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2" r:id="rId3"/>
    <p:sldId id="263" r:id="rId4"/>
    <p:sldId id="273" r:id="rId5"/>
    <p:sldId id="272" r:id="rId6"/>
    <p:sldId id="265" r:id="rId7"/>
    <p:sldId id="266" r:id="rId8"/>
    <p:sldId id="277" r:id="rId9"/>
    <p:sldId id="271" r:id="rId10"/>
    <p:sldId id="274" r:id="rId11"/>
    <p:sldId id="275" r:id="rId12"/>
    <p:sldId id="267" r:id="rId13"/>
    <p:sldId id="268" r:id="rId14"/>
    <p:sldId id="270" r:id="rId15"/>
  </p:sldIdLst>
  <p:sldSz cx="12192000" cy="6858000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Tmavý štýl 1 - zvýrazneni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redný štýl 4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19A6-69C6-4FB5-8E0D-0AFB5D0E22EE}" type="datetimeFigureOut">
              <a:rPr lang="sk-SK" smtClean="0"/>
              <a:t>2. 9. 2021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332BA-FEA2-49DA-B78C-4646833234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307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8252-87A1-49CB-92A3-F11B898DCA73}" type="datetimeFigureOut">
              <a:rPr lang="sk-SK" smtClean="0"/>
              <a:t>2. 9. 2021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94410" y="3275201"/>
            <a:ext cx="795528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269A-61E9-45B0-AFD1-87A94A81E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96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1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2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1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8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0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3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709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2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815731"/>
            <a:ext cx="9079832" cy="577516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Integrovaný projekt LIFE – Zlepšenie kvality ovzdušia</a:t>
            </a:r>
            <a:endParaRPr lang="sk-SK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85751"/>
            <a:ext cx="9144000" cy="1211179"/>
          </a:xfrm>
        </p:spPr>
        <p:txBody>
          <a:bodyPr>
            <a:normAutofit/>
          </a:bodyPr>
          <a:lstStyle/>
          <a:p>
            <a:r>
              <a:rPr lang="sk-SK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Zlepšenie implementácie programov na zlepšenie kvality ovzdušia na Slovensku posilnením kapacít a kompetencií regionálnych a miestnych orgánov a podporou opatrení v oblasti kvality </a:t>
            </a:r>
            <a:r>
              <a:rPr lang="sk-SK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Doba trvania: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1/1/2020 - 31/12/2027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k-SK" b="1" i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18" y="1243920"/>
            <a:ext cx="5798363" cy="1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5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Urýchlenie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vykonávania opatrení na minimalizáciu negatívnych vplyvov vykurovania domácností a dopravy na kvalitu ovzdušia</a:t>
            </a: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865119"/>
            <a:ext cx="10515600" cy="331184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1"/>
                </a:solidFill>
              </a:rPr>
              <a:t>Demonštračné projekty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Zvyšovanie povedomia verejnosti v oblasti </a:t>
            </a:r>
            <a:r>
              <a:rPr lang="sk-SK" b="1" dirty="0" smtClean="0">
                <a:solidFill>
                  <a:schemeClr val="accent1"/>
                </a:solidFill>
              </a:rPr>
              <a:t>správneho vykurovania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financovania opatrení na zlepšenie kvality ovzdušia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Výmena vykurovacích zariadení, komplexná obnova budov</a:t>
            </a:r>
            <a:endParaRPr lang="sk-SK" dirty="0" smtClean="0">
              <a:solidFill>
                <a:schemeClr val="accent1"/>
              </a:solidFill>
            </a:endParaRPr>
          </a:p>
          <a:p>
            <a:r>
              <a:rPr lang="sk-SK" b="1" dirty="0" smtClean="0">
                <a:solidFill>
                  <a:schemeClr val="accent1"/>
                </a:solidFill>
              </a:rPr>
              <a:t>Štúdie uskutočniteľnosti</a:t>
            </a:r>
          </a:p>
          <a:p>
            <a:pPr lvl="1"/>
            <a:r>
              <a:rPr lang="sk-SK" b="1" dirty="0" smtClean="0">
                <a:solidFill>
                  <a:schemeClr val="accent1"/>
                </a:solidFill>
              </a:rPr>
              <a:t>Dopravné </a:t>
            </a:r>
            <a:r>
              <a:rPr lang="sk-SK" b="1" dirty="0">
                <a:solidFill>
                  <a:schemeClr val="accent1"/>
                </a:solidFill>
              </a:rPr>
              <a:t>riešenia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zlepšenie kvality ovzdušia vo vybraných mestách</a:t>
            </a:r>
          </a:p>
          <a:p>
            <a:pPr lvl="1"/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riadenie dopravy, zriadenie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nízko-emisných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zón, zavedenie parkovacej politiky alebo spoplatneného vstupu do miest atď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68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Zber miestnych údajov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rámci projektu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prostredníctvom indikatívneho monitorovania kvality ovzdušia za pomoci </a:t>
            </a:r>
            <a:r>
              <a:rPr lang="sk-SK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mobilných staníc SHMÚ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zabezpečovaný </a:t>
            </a:r>
            <a:r>
              <a:rPr lang="sk-SK" b="1" dirty="0">
                <a:solidFill>
                  <a:schemeClr val="accent1"/>
                </a:solidFill>
              </a:rPr>
              <a:t>monitoring vplyvov opatrení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zlepšenie kvality ovzdušia v oblastiach so zhoršenou kvalitou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Databáza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malých zdrojov znečisťovania ovzdušia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Modelovanie kvality ovzdušia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regionálnej a miestnej úrovni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925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Čo týmto projektom dosiahneme?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Zvýšené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kapacity a kompetencie regiónov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 efektívnu implementáciu programov pre zlepšenie kvality ovzdušia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Zvýšená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informovanosť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zodpovedných orgánov a širokej verejnosti o kvalite ovzdušia a jej vplyve na zdravie ľudí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Vizualizácia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dát na regionálnej úrovni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zlepšenie modelovania a hodnotenia kvality ovzdušia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Aktualizované a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revidované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 zlepšenie kvality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Zlepšená kvalita ovzdušia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8787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Ďakujem za pozornosť</a:t>
            </a:r>
            <a:endParaRPr lang="sk-SK" sz="4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13</a:t>
            </a:fld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64327" y="4701722"/>
            <a:ext cx="55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www.populair.sk</a:t>
            </a:r>
            <a:endParaRPr lang="sk-SK" sz="2800" b="1" dirty="0">
              <a:solidFill>
                <a:schemeClr val="accent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7" y="4659996"/>
            <a:ext cx="2589386" cy="55103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8472491" y="4674583"/>
            <a:ext cx="33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#</a:t>
            </a:r>
            <a:r>
              <a:rPr lang="sk-SK" sz="2800" b="1" dirty="0" err="1" smtClean="0">
                <a:solidFill>
                  <a:schemeClr val="accent1"/>
                </a:solidFill>
              </a:rPr>
              <a:t>zamodruoblohu</a:t>
            </a:r>
            <a:endParaRPr lang="sk-SK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67708" y="2160932"/>
            <a:ext cx="10560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Projekt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LIFE IP –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Zlepšenie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kvality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(LIFE18 IPE/SK/000010)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podporila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Európska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únia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rámci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programu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LIFE.</a:t>
            </a:r>
          </a:p>
          <a:p>
            <a:pPr algn="ctr"/>
            <a:endParaRPr lang="sk-SK" sz="24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spolufinancovaný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prostriedkov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štátneho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rozpočtu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SR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prostredníctvom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MŽP SR.</a:t>
            </a: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3" y="3914035"/>
            <a:ext cx="9988928" cy="1958613"/>
          </a:xfrm>
          <a:prstGeom prst="rect">
            <a:avLst/>
          </a:prstGeom>
        </p:spPr>
      </p:pic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08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Základné údaje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825624"/>
            <a:ext cx="7038474" cy="3740987"/>
          </a:xfrm>
        </p:spPr>
        <p:txBody>
          <a:bodyPr>
            <a:normAutofit fontScale="92500"/>
          </a:bodyPr>
          <a:lstStyle/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je spolufinancovaný zo zdrojov Európskej únie v rámci programu 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 a zo štátneho rozpočtu SR</a:t>
            </a:r>
            <a:endParaRPr lang="sk-SK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priamou </a:t>
            </a:r>
            <a:r>
              <a:rPr lang="sk-SK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odpoveďou na výzvu Európskej 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komisie </a:t>
            </a:r>
            <a:r>
              <a:rPr lang="sk-SK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súvislosti s 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porušením </a:t>
            </a:r>
            <a:r>
              <a:rPr lang="sk-SK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požiadaviek Európskeho parlamentu a Rady EÚ 2008/50/ES o kvalite okolitého ovzdušia a čistejšom ovzduší v 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Európe</a:t>
            </a:r>
          </a:p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Financuje zvyšovanie odborných kapacít a povedomia v oblasti ochrany ovzdušia</a:t>
            </a:r>
          </a:p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Doba </a:t>
            </a:r>
            <a:r>
              <a:rPr lang="sk-S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implementáce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rokov, 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1.1.2020 - 1.12.2027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bdĺžnik s dvoma zaoblenými rohmi na rovnakej strane 4"/>
          <p:cNvSpPr/>
          <p:nvPr/>
        </p:nvSpPr>
        <p:spPr>
          <a:xfrm>
            <a:off x="8029074" y="1825624"/>
            <a:ext cx="2911642" cy="3484313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>
                <a:solidFill>
                  <a:schemeClr val="bg1"/>
                </a:solidFill>
              </a:rPr>
              <a:t>Hlavným zámerom projektu je podpora efektívneho riadenia kvality ovzdušia s cieľom zlepšiť kvalitu ovzdušia a znížiť vystavenie obyvateľstva škodlivým vplyvom látok znečisťujúcich ovzdušie. 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Ing. Gabriel Adamek</a:t>
            </a:r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8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Partneri projektu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1"/>
                </a:solidFill>
              </a:rPr>
              <a:t>Ministerstvo životného prostredia SR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Slovenský hydrometeorologický ústav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Slovenská agentúra životného prostredia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VÚC Banská Bystrica, Trenčín, Trnava, Žilina, Prešov, Košice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Vysoká škola </a:t>
            </a:r>
            <a:r>
              <a:rPr lang="sk-SK" b="1" dirty="0" err="1">
                <a:solidFill>
                  <a:schemeClr val="accent1"/>
                </a:solidFill>
              </a:rPr>
              <a:t>b</a:t>
            </a:r>
            <a:r>
              <a:rPr lang="sk-SK" b="1" dirty="0" err="1" smtClean="0">
                <a:solidFill>
                  <a:schemeClr val="accent1"/>
                </a:solidFill>
              </a:rPr>
              <a:t>áňská</a:t>
            </a:r>
            <a:r>
              <a:rPr lang="sk-SK" b="1" dirty="0" smtClean="0">
                <a:solidFill>
                  <a:schemeClr val="accent1"/>
                </a:solidFill>
              </a:rPr>
              <a:t> – Technická univerzita Ostrava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PEDAL </a:t>
            </a:r>
            <a:r>
              <a:rPr lang="sk-SK" b="1" dirty="0" err="1" smtClean="0">
                <a:solidFill>
                  <a:schemeClr val="accent1"/>
                </a:solidFill>
              </a:rPr>
              <a:t>Consulting</a:t>
            </a:r>
            <a:endParaRPr lang="sk-SK" b="1" dirty="0" smtClean="0">
              <a:solidFill>
                <a:schemeClr val="accent1"/>
              </a:solidFill>
            </a:endParaRPr>
          </a:p>
          <a:p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1.1.2022: VÚC Bratislava, Centrum pre trvalo-udržateľné alternatívy (CEPTA)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94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ktivity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Zriadenie pozície </a:t>
            </a:r>
            <a:r>
              <a:rPr lang="sk-SK" sz="3000" b="1" dirty="0">
                <a:solidFill>
                  <a:schemeClr val="accent1"/>
                </a:solidFill>
              </a:rPr>
              <a:t>manažérov kvality ovzdušia </a:t>
            </a:r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koordinačnej </a:t>
            </a:r>
            <a:r>
              <a:rPr lang="sk-SK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jednotky</a:t>
            </a:r>
          </a:p>
          <a:p>
            <a:r>
              <a:rPr lang="sk-SK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Osvetové kampane a vzdelávacie programy na podporu opatrení v oblasti kvality ovzdušia a </a:t>
            </a:r>
            <a:r>
              <a:rPr lang="sk-SK" sz="3000" b="1" dirty="0" smtClean="0">
                <a:solidFill>
                  <a:schemeClr val="accent1"/>
                </a:solidFill>
              </a:rPr>
              <a:t>zvyšovanie povedomia o význame kvality ovzdušia</a:t>
            </a:r>
            <a:endParaRPr lang="sk-SK" sz="3000" b="1" dirty="0">
              <a:solidFill>
                <a:schemeClr val="accent1"/>
              </a:solidFill>
            </a:endParaRPr>
          </a:p>
          <a:p>
            <a:r>
              <a:rPr lang="sk-SK" sz="3000" b="1" dirty="0" smtClean="0">
                <a:solidFill>
                  <a:schemeClr val="accent1"/>
                </a:solidFill>
              </a:rPr>
              <a:t>Demonštračné </a:t>
            </a:r>
            <a:r>
              <a:rPr lang="sk-SK" sz="3000" b="1" dirty="0">
                <a:solidFill>
                  <a:schemeClr val="accent1"/>
                </a:solidFill>
              </a:rPr>
              <a:t>projekty </a:t>
            </a:r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zamerané na vykurovanie domácností </a:t>
            </a:r>
          </a:p>
          <a:p>
            <a:r>
              <a:rPr lang="sk-SK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Pilotné </a:t>
            </a:r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projekty zamerané na vypracovanie </a:t>
            </a:r>
            <a:r>
              <a:rPr lang="sk-SK" sz="3000" b="1" dirty="0">
                <a:solidFill>
                  <a:schemeClr val="accent1"/>
                </a:solidFill>
              </a:rPr>
              <a:t>štúdie uskutočniteľnosti pre dopravné riešenia</a:t>
            </a:r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zlepšenie kvality ovzdušia vo vybraných </a:t>
            </a:r>
            <a:r>
              <a:rPr lang="sk-SK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mestách</a:t>
            </a:r>
            <a:endParaRPr lang="sk-SK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3000" b="1" dirty="0" smtClean="0">
                <a:solidFill>
                  <a:schemeClr val="accent1"/>
                </a:solidFill>
              </a:rPr>
              <a:t>Zber </a:t>
            </a:r>
            <a:r>
              <a:rPr lang="sk-SK" sz="3000" b="1" dirty="0">
                <a:solidFill>
                  <a:schemeClr val="accent1"/>
                </a:solidFill>
              </a:rPr>
              <a:t>miestnych údajov</a:t>
            </a:r>
            <a:r>
              <a:rPr lang="sk-SK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hodnotenie emisných inventúr a modelovanie kvality </a:t>
            </a:r>
            <a:r>
              <a:rPr lang="sk-SK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sk-SK" sz="3100" b="1" dirty="0">
                <a:solidFill>
                  <a:schemeClr val="accent1"/>
                </a:solidFill>
              </a:rPr>
              <a:t>Poradenstvo</a:t>
            </a:r>
            <a:r>
              <a:rPr lang="sk-SK" dirty="0" smtClean="0"/>
              <a:t> </a:t>
            </a:r>
            <a:r>
              <a:rPr lang="sk-SK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tvorbe, aktualizácii a odpočtov Programov na zlepšenie kvality </a:t>
            </a:r>
            <a:r>
              <a:rPr lang="sk-SK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sk-SK" sz="3100" b="1" dirty="0">
                <a:solidFill>
                  <a:schemeClr val="accent1"/>
                </a:solidFill>
              </a:rPr>
              <a:t>Prepojenie</a:t>
            </a:r>
            <a:r>
              <a:rPr lang="sk-SK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 inými iniciatívami zlepšenia kvality ovzdušia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768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Manažéri kvality ovzdušia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Aktuálne tvorí národnú sieť </a:t>
            </a:r>
            <a:r>
              <a:rPr lang="sk-SK" sz="2400" b="1" dirty="0" smtClean="0">
                <a:solidFill>
                  <a:schemeClr val="accent1"/>
                </a:solidFill>
              </a:rPr>
              <a:t>14 manažérov kvality ovzdušia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Prepojenie medzi národnou a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regionálnou/lokálnou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úrovňou riadenia kvality ovzdušia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Poradenstvo pri </a:t>
            </a:r>
            <a:r>
              <a:rPr lang="sk-SK" sz="2400" b="1" dirty="0" smtClean="0">
                <a:solidFill>
                  <a:schemeClr val="accent1"/>
                </a:solidFill>
              </a:rPr>
              <a:t>aktualizácii programov na zlepšenie kvality ovzdušia</a:t>
            </a:r>
          </a:p>
          <a:p>
            <a:r>
              <a:rPr lang="sk-SK" sz="2400" b="1" dirty="0" smtClean="0">
                <a:solidFill>
                  <a:schemeClr val="accent1"/>
                </a:solidFill>
              </a:rPr>
              <a:t>Návrh opatrení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zlepšenie kvality ovzdušia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Udržateľná mobilita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Energetická hospodárnosť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Využívanie obnoviteľných zdrojov energie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Správne vykurovanie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Prvky zelenej infraštruktúry</a:t>
            </a:r>
          </a:p>
          <a:p>
            <a:r>
              <a:rPr lang="sk-SK" sz="2400" b="1" dirty="0" smtClean="0">
                <a:solidFill>
                  <a:schemeClr val="accent1"/>
                </a:solidFill>
              </a:rPr>
              <a:t>Zvyšovanie environmentálneho povedomia</a:t>
            </a:r>
          </a:p>
          <a:p>
            <a:endParaRPr lang="sk-SK" sz="2400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5</a:t>
            </a:fld>
            <a:endParaRPr lang="sk-SK"/>
          </a:p>
        </p:txBody>
      </p:sp>
      <p:sp>
        <p:nvSpPr>
          <p:cNvPr id="8" name="Obdĺžnik s dvoma zaoblenými rohmi na rovnakej strane 7"/>
          <p:cNvSpPr/>
          <p:nvPr/>
        </p:nvSpPr>
        <p:spPr>
          <a:xfrm>
            <a:off x="7060474" y="3248297"/>
            <a:ext cx="3936274" cy="292866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Manažment kvality ovzdušia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Analýza dostupných strategických dokumentov v oblasti kvality ovzdušia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Podávanie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správ o vývoji kvality ovzdušia na regionálnej a / alebo miestnej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úrovni</a:t>
            </a:r>
          </a:p>
          <a:p>
            <a:pPr lvl="1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dentifikácia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hot spotov, navrhovanie opatrení a ukazovateľov kvality ovzdušia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Poskytovanie informácií, konzultácií a technického poradenstva pri podávaní žiadostí o podporu riešení prospievajúcich k zlepšeniu miestnej kvality ovzdušia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napr. Kotlíková dotácia, alebo Zelená domácnostiam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Manažment kvality ovzdušia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možností financovania opatrení kvality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Lokálna a regionálna úroveň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riešení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Prepojenie finančných a informačných zdrojov – TASK FORCE 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opatrení v oblasti kvality ovzdušia a zvyšovanie povedomia o dôležitosti kvality ovzdušia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Urýchľovanie implementácie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opatrení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Minimalizovanie negatívneho vplyvu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vykurovania domácností a dopravy na kvalitu ovzdušia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smtClean="0"/>
              <a:t>7.9.2021</a:t>
            </a:r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7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Zvyšovanie povedomia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/>
                </a:solidFill>
              </a:rPr>
              <a:t>Vzdelávacie programy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Zamerané na informácie o kvalite ovzdušia, správnom vykurovaní a udržateľnej mobilite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Určené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 zástupcov samosprávnych orgánov, učiteľov, študentov a žiakov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/>
                </a:solidFill>
              </a:rPr>
              <a:t>Komunikačné aktivity</a:t>
            </a:r>
          </a:p>
          <a:p>
            <a:pPr lvl="1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Zvyšovanie povedomia verejnosti v otázkach znečisťovania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ovzdušia, jeho príčinách a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vplyvoch</a:t>
            </a:r>
          </a:p>
          <a:p>
            <a:pPr lvl="1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odpora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iniciatívy v oblasti kvality ovzdušia,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zapojenie verejnosti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poskytovanie informácií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ponúkaných podporných nástrojoch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05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9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3365447"/>
            <a:ext cx="1915885" cy="1915885"/>
          </a:xfrm>
          <a:prstGeom prst="rect">
            <a:avLst/>
          </a:prstGeom>
        </p:spPr>
      </p:pic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>
          <a:xfrm>
            <a:off x="751110" y="6356350"/>
            <a:ext cx="2743200" cy="365125"/>
          </a:xfrm>
        </p:spPr>
        <p:txBody>
          <a:bodyPr/>
          <a:lstStyle/>
          <a:p>
            <a:r>
              <a:rPr lang="sk-SK" dirty="0" smtClean="0"/>
              <a:t>7.9.2021</a:t>
            </a:r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Ing. Gabriel Adamek</a:t>
            </a:r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" y="1314450"/>
            <a:ext cx="1218368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Vlastn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91CE"/>
      </a:accent1>
      <a:accent2>
        <a:srgbClr val="E89266"/>
      </a:accent2>
      <a:accent3>
        <a:srgbClr val="5BBEBB"/>
      </a:accent3>
      <a:accent4>
        <a:srgbClr val="FFC000"/>
      </a:accent4>
      <a:accent5>
        <a:srgbClr val="006AB4"/>
      </a:accent5>
      <a:accent6>
        <a:srgbClr val="00A19A"/>
      </a:accent6>
      <a:hlink>
        <a:srgbClr val="EA5A14"/>
      </a:hlink>
      <a:folHlink>
        <a:srgbClr val="5291CE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ulAir - PPT-farebne" id="{06F10C5F-0920-496F-BF09-7E3E276A958E}" vid="{C43D18C3-6E99-49A2-8616-F1F3109FBC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PopulAir - sablona PPT (00000002)</Template>
  <TotalTime>6210</TotalTime>
  <Words>701</Words>
  <Application>Microsoft Office PowerPoint</Application>
  <PresentationFormat>Širokouhlá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Motív balíka Office</vt:lpstr>
      <vt:lpstr>Integrovaný projekt LIFE – Zlepšenie kvality ovzdušia</vt:lpstr>
      <vt:lpstr>Základné údaje</vt:lpstr>
      <vt:lpstr>Partneri projektu</vt:lpstr>
      <vt:lpstr>Aktivity</vt:lpstr>
      <vt:lpstr>Manažéri kvality ovzdušia</vt:lpstr>
      <vt:lpstr>Manažment kvality ovzdušia I</vt:lpstr>
      <vt:lpstr>Manažment kvality ovzdušia II</vt:lpstr>
      <vt:lpstr>Zvyšovanie povedomia</vt:lpstr>
      <vt:lpstr>Prezentácia programu PowerPoint</vt:lpstr>
      <vt:lpstr>Urýchlenie vykonávania opatrení na minimalizáciu negatívnych vplyvov vykurovania domácností a dopravy na kvalitu ovzdušia </vt:lpstr>
      <vt:lpstr>Zber miestnych údajov</vt:lpstr>
      <vt:lpstr>Čo týmto projektom dosiahneme?</vt:lpstr>
      <vt:lpstr>Ďakujem za pozornosť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projekt LIFE – Zlepšenie kvality ovzdušia</dc:title>
  <dc:creator>Cseh Tereza</dc:creator>
  <cp:lastModifiedBy>Adamek Gabriel</cp:lastModifiedBy>
  <cp:revision>40</cp:revision>
  <cp:lastPrinted>2021-09-06T07:32:17Z</cp:lastPrinted>
  <dcterms:created xsi:type="dcterms:W3CDTF">2020-03-05T14:38:25Z</dcterms:created>
  <dcterms:modified xsi:type="dcterms:W3CDTF">2021-09-06T12:41:49Z</dcterms:modified>
</cp:coreProperties>
</file>